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595"/>
  </p:normalViewPr>
  <p:slideViewPr>
    <p:cSldViewPr snapToGrid="0" snapToObjects="1">
      <p:cViewPr varScale="1">
        <p:scale>
          <a:sx n="48" d="100"/>
          <a:sy n="48" d="100"/>
        </p:scale>
        <p:origin x="22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6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8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1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9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7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92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3A75-8A8A-D243-A041-79995FE9ADBF}" type="datetimeFigureOut">
              <a:rPr lang="fr-FR" smtClean="0"/>
              <a:t>03/03/2024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764F-6135-984C-AD7E-6BE3E9921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6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73642"/>
            <a:ext cx="9144000" cy="2679032"/>
          </a:xfrm>
        </p:spPr>
        <p:txBody>
          <a:bodyPr>
            <a:normAutofit fontScale="47500" lnSpcReduction="20000"/>
          </a:bodyPr>
          <a:lstStyle/>
          <a:p>
            <a:r>
              <a:rPr lang="fr-FR" sz="10100" b="1" dirty="0" smtClean="0">
                <a:latin typeface="Beirut" charset="-78"/>
                <a:ea typeface="Beirut" charset="-78"/>
                <a:cs typeface="Beirut" charset="-78"/>
              </a:rPr>
              <a:t>DOOR (1:51)</a:t>
            </a:r>
          </a:p>
          <a:p>
            <a:r>
              <a:rPr lang="fr-FR" sz="7000" b="1" dirty="0" smtClean="0">
                <a:latin typeface="Beirut" charset="-78"/>
                <a:ea typeface="Beirut" charset="-78"/>
                <a:cs typeface="Beirut" charset="-78"/>
              </a:rPr>
              <a:t>BANDE SON DU JEU MINECRAFT </a:t>
            </a:r>
          </a:p>
          <a:p>
            <a:r>
              <a:rPr lang="fr-FR" sz="7000" b="1" dirty="0" smtClean="0">
                <a:latin typeface="Beirut" charset="-78"/>
                <a:ea typeface="Beirut" charset="-78"/>
                <a:cs typeface="Beirut" charset="-78"/>
              </a:rPr>
              <a:t>COMPOSITION : C418 ALIAS DANIEL ROSENFELD</a:t>
            </a:r>
          </a:p>
          <a:p>
            <a:r>
              <a:rPr lang="fr-FR" sz="7000" b="1" dirty="0" smtClean="0">
                <a:latin typeface="Beirut" charset="-78"/>
                <a:ea typeface="Beirut" charset="-78"/>
                <a:cs typeface="Beirut" charset="-78"/>
              </a:rPr>
              <a:t> 2009-2011</a:t>
            </a:r>
            <a:br>
              <a:rPr lang="fr-FR" sz="7000" b="1" dirty="0" smtClean="0">
                <a:latin typeface="Beirut" charset="-78"/>
                <a:ea typeface="Beirut" charset="-78"/>
                <a:cs typeface="Beirut" charset="-78"/>
              </a:rPr>
            </a:br>
            <a:endParaRPr lang="fr-FR" sz="7000" b="1" dirty="0">
              <a:latin typeface="Beirut" charset="-78"/>
              <a:ea typeface="Beirut" charset="-78"/>
              <a:cs typeface="Beirut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1100"/>
            <a:ext cx="9144000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1340224" y="368486"/>
            <a:ext cx="9632576" cy="4873625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FAIS UN CROQUIS DE TA COMPOSITION</a:t>
            </a:r>
          </a:p>
          <a:p>
            <a:pPr algn="ctr"/>
            <a:endParaRPr lang="fr-FR" sz="4800" dirty="0" smtClean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fr-FR" sz="48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ET N’OUBLIE PAS</a:t>
            </a:r>
          </a:p>
          <a:p>
            <a:endParaRPr lang="fr-FR" sz="3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fr-FR" sz="3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PENSE BIEN À LA PLACE DE CHAQUE SON SUR TA FEUILLE</a:t>
            </a:r>
          </a:p>
          <a:p>
            <a:endParaRPr lang="fr-FR" sz="3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fr-FR" sz="3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ESSAIE DE RETROUVER LA COMPOSITION MUSICALE DANS TON TRAVAIL: superpositions, enchaînement, répétition, évolutions, etc.</a:t>
            </a:r>
            <a:endParaRPr lang="fr-FR" sz="3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Beirut" charset="-78"/>
                <a:ea typeface="Beirut" charset="-78"/>
                <a:cs typeface="Beirut" charset="-78"/>
              </a:rPr>
              <a:t>Analysons la musique ensemble</a:t>
            </a:r>
            <a:endParaRPr lang="fr-FR" b="1" dirty="0">
              <a:latin typeface="Beirut" charset="-78"/>
              <a:ea typeface="Beirut" charset="-78"/>
              <a:cs typeface="Beirut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49" y="1969294"/>
            <a:ext cx="7246097" cy="4208260"/>
          </a:xfrm>
        </p:spPr>
      </p:pic>
    </p:spTree>
    <p:extLst>
      <p:ext uri="{BB962C8B-B14F-4D97-AF65-F5344CB8AC3E}">
        <p14:creationId xmlns:p14="http://schemas.microsoft.com/office/powerpoint/2010/main" val="184393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32964" y="1882587"/>
            <a:ext cx="9009529" cy="2411787"/>
          </a:xfrm>
        </p:spPr>
        <p:txBody>
          <a:bodyPr/>
          <a:lstStyle/>
          <a:p>
            <a:pPr algn="ctr"/>
            <a:r>
              <a:rPr lang="fr-FR" sz="6000" b="1" dirty="0" smtClean="0">
                <a:latin typeface="Beirut" charset="-78"/>
                <a:ea typeface="Beirut" charset="-78"/>
                <a:cs typeface="Beirut" charset="-78"/>
              </a:rPr>
              <a:t>COMBIEN </a:t>
            </a:r>
            <a:r>
              <a:rPr lang="fr-FR" sz="6000" b="1" dirty="0">
                <a:latin typeface="Beirut" charset="-78"/>
                <a:ea typeface="Beirut" charset="-78"/>
                <a:cs typeface="Beirut" charset="-78"/>
              </a:rPr>
              <a:t>Y A-T-IL </a:t>
            </a:r>
            <a:r>
              <a:rPr lang="fr-FR" sz="6000" b="1" dirty="0" smtClean="0">
                <a:latin typeface="Beirut" charset="-78"/>
                <a:ea typeface="Beirut" charset="-78"/>
                <a:cs typeface="Beirut" charset="-78"/>
              </a:rPr>
              <a:t>DE </a:t>
            </a:r>
            <a:r>
              <a:rPr lang="fr-FR" sz="6000" b="1" dirty="0">
                <a:latin typeface="Beirut" charset="-78"/>
                <a:ea typeface="Beirut" charset="-78"/>
                <a:cs typeface="Beirut" charset="-78"/>
              </a:rPr>
              <a:t>SONS 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82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79198" y="1687853"/>
            <a:ext cx="659988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 PEUT ENTENDRE</a:t>
            </a:r>
          </a:p>
          <a:p>
            <a:pPr algn="ctr"/>
            <a:r>
              <a:rPr lang="fr-FR" sz="6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  <a:p>
            <a:pPr algn="ctr"/>
            <a:r>
              <a:rPr lang="fr-FR" sz="9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8 SONS</a:t>
            </a:r>
            <a:endParaRPr lang="fr-FR" sz="9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99" y="1702873"/>
            <a:ext cx="5201678" cy="35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07141" y="2017059"/>
            <a:ext cx="10515600" cy="2151529"/>
          </a:xfrm>
        </p:spPr>
        <p:txBody>
          <a:bodyPr>
            <a:normAutofit fontScale="90000"/>
          </a:bodyPr>
          <a:lstStyle/>
          <a:p>
            <a:r>
              <a:rPr lang="fr-FR" sz="8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IDENTIFIE CHAQUE SON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 DURÉE</a:t>
            </a:r>
            <a:b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 QUALITÉ (GRAVE, AIGÜE, FORTE, SOURDE) </a:t>
            </a:r>
            <a:b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/>
            </a:r>
            <a:b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 SENSATION ÉPROUVÉE À L’ÉCOUTE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3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 peut distinguer</a:t>
            </a:r>
            <a:endParaRPr lang="fr-FR" sz="54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NAPPE EN FOND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 PIANO DE PLUS EN PLUS FORT _ RÉPÉTITION DU THÈME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 FLÜTE _ MÉLODIE PAR DESSUS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LES CLOCHES TUBULAIRES </a:t>
            </a:r>
            <a:endParaRPr lang="fr-FR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LES PERCUSSIONS TRÈS DOUCES</a:t>
            </a:r>
          </a:p>
          <a:p>
            <a:r>
              <a:rPr lang="fr-FR" dirty="0"/>
              <a:t> </a:t>
            </a:r>
          </a:p>
          <a:p>
            <a:endParaRPr lang="fr-FR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 FLÜTE AIGÛE QUI REPREND LA MÉLODIE</a:t>
            </a:r>
          </a:p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LES CORDES: VIOLONS</a:t>
            </a:r>
          </a:p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 SYNTHÉTISEUR</a:t>
            </a:r>
          </a:p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 </a:t>
            </a:r>
          </a:p>
          <a:p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LE PIANO QUI REVIENT EN VARIANT LE THÈME PRINCIPAL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13"/>
            <a:ext cx="1211730" cy="15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COMMENT SE DÉVELOPPE CHAQUE SON </a:t>
            </a:r>
            <a:r>
              <a:rPr lang="fr-FR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  <a:r>
              <a:rPr lang="fr-FR" dirty="0" smtClean="0">
                <a:effectLst/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endParaRPr lang="fr-FR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6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 PLACE DANS LE MORCEAU: début, milieu, fin</a:t>
            </a:r>
          </a:p>
          <a:p>
            <a:endParaRPr lang="fr-FR" sz="36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fr-FR" sz="3600" b="1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 PLACE DANS L’ESPACE DU MORCEAU : en avant très fort, en arrière très doucement, au milieu, superposé à un autre son, à plusieurs sons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8036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3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SON ÉVOLUTION : comment au fur et à mesure du morceau, le son change, se transforme, disparaît, revient, etc.</a:t>
            </a:r>
            <a:endParaRPr lang="fr-FR" sz="3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36" y="3601021"/>
            <a:ext cx="1990164" cy="30201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4001294"/>
            <a:ext cx="1270000" cy="1295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82" y="4001294"/>
            <a:ext cx="1231900" cy="127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6" y="5463252"/>
            <a:ext cx="12065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COMMENCE À COMPOSER TON IMAGE</a:t>
            </a:r>
            <a:endParaRPr lang="fr-FR" sz="5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690688"/>
            <a:ext cx="8420100" cy="46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0472" y="392413"/>
            <a:ext cx="8767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DANS TON CAHIER</a:t>
            </a:r>
            <a:endParaRPr lang="fr-FR" sz="6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3656" y="1656875"/>
            <a:ext cx="10621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CHERCHE UN GRAPHISME (DESSIN) </a:t>
            </a:r>
          </a:p>
          <a:p>
            <a:pPr algn="ctr"/>
            <a:r>
              <a:rPr lang="fr-FR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RECONNAISSABLE POUR CHACUN DES 8 SONS</a:t>
            </a:r>
            <a:endParaRPr lang="fr-FR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80" y="3226535"/>
            <a:ext cx="3987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7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171</Words>
  <Application>Microsoft Macintosh PowerPoint</Application>
  <PresentationFormat>Grand écran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Abadi MT Condensed Extra Bold</vt:lpstr>
      <vt:lpstr>Beirut</vt:lpstr>
      <vt:lpstr>Calibri</vt:lpstr>
      <vt:lpstr>Calibri Light</vt:lpstr>
      <vt:lpstr>Arial</vt:lpstr>
      <vt:lpstr>Thème Office</vt:lpstr>
      <vt:lpstr>Présentation PowerPoint</vt:lpstr>
      <vt:lpstr>Analysons la musique ensemble</vt:lpstr>
      <vt:lpstr>Présentation PowerPoint</vt:lpstr>
      <vt:lpstr>Présentation PowerPoint</vt:lpstr>
      <vt:lpstr>IDENTIFIE CHAQUE SON    SA DURÉE  SA QUALITÉ (GRAVE, AIGÜE, FORTE, SOURDE)   LA SENSATION ÉPROUVÉE À L’ÉCOUTE</vt:lpstr>
      <vt:lpstr>On peut distinguer</vt:lpstr>
      <vt:lpstr>COMMENT SE DÉVELOPPE CHAQUE SON ? </vt:lpstr>
      <vt:lpstr>COMMENCE À COMPOSER TON IMAGE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</cp:revision>
  <dcterms:created xsi:type="dcterms:W3CDTF">2024-03-03T07:20:03Z</dcterms:created>
  <dcterms:modified xsi:type="dcterms:W3CDTF">2024-03-03T08:10:48Z</dcterms:modified>
</cp:coreProperties>
</file>